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60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ek" initials="tjv" lastIdx="10" clrIdx="0"/>
  <p:cmAuthor id="1" name="Department of Energy" initials="m" lastIdx="1" clrIdx="1"/>
  <p:cmAuthor id="2" name="Finnegan" initials="SMF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4F6FA"/>
    <a:srgbClr val="007E06"/>
    <a:srgbClr val="007005"/>
    <a:srgbClr val="1F497D"/>
    <a:srgbClr val="FFFF66"/>
    <a:srgbClr val="BC4808"/>
    <a:srgbClr val="00B0F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69" autoAdjust="0"/>
    <p:restoredTop sz="81158" autoAdjust="0"/>
  </p:normalViewPr>
  <p:slideViewPr>
    <p:cSldViewPr>
      <p:cViewPr>
        <p:scale>
          <a:sx n="115" d="100"/>
          <a:sy n="115" d="100"/>
        </p:scale>
        <p:origin x="-852" y="-72"/>
      </p:cViewPr>
      <p:guideLst>
        <p:guide orient="horz" pos="30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424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26833" cy="464185"/>
          </a:xfrm>
          <a:prstGeom prst="rect">
            <a:avLst/>
          </a:prstGeom>
        </p:spPr>
        <p:txBody>
          <a:bodyPr vert="horz" lIns="92944" tIns="46473" rIns="92944" bIns="464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0"/>
            <a:ext cx="3026833" cy="464185"/>
          </a:xfrm>
          <a:prstGeom prst="rect">
            <a:avLst/>
          </a:prstGeom>
        </p:spPr>
        <p:txBody>
          <a:bodyPr vert="horz" lIns="92944" tIns="46473" rIns="92944" bIns="46473" rtlCol="0"/>
          <a:lstStyle>
            <a:lvl1pPr algn="r">
              <a:defRPr sz="1300"/>
            </a:lvl1pPr>
          </a:lstStyle>
          <a:p>
            <a:fld id="{729E668E-787D-48EA-9E9E-9A16E2304B92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17904"/>
            <a:ext cx="3026833" cy="464185"/>
          </a:xfrm>
          <a:prstGeom prst="rect">
            <a:avLst/>
          </a:prstGeom>
        </p:spPr>
        <p:txBody>
          <a:bodyPr vert="horz" lIns="92944" tIns="46473" rIns="92944" bIns="464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4"/>
            <a:ext cx="3026833" cy="464185"/>
          </a:xfrm>
          <a:prstGeom prst="rect">
            <a:avLst/>
          </a:prstGeom>
        </p:spPr>
        <p:txBody>
          <a:bodyPr vert="horz" lIns="92944" tIns="46473" rIns="92944" bIns="46473" rtlCol="0" anchor="b"/>
          <a:lstStyle>
            <a:lvl1pPr algn="r">
              <a:defRPr sz="1300"/>
            </a:lvl1pPr>
          </a:lstStyle>
          <a:p>
            <a:fld id="{1CE533FA-F37C-4162-A416-C6222908D3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5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26833" cy="464185"/>
          </a:xfrm>
          <a:prstGeom prst="rect">
            <a:avLst/>
          </a:prstGeom>
        </p:spPr>
        <p:txBody>
          <a:bodyPr vert="horz" lIns="92944" tIns="46473" rIns="92944" bIns="464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0"/>
            <a:ext cx="3026833" cy="464185"/>
          </a:xfrm>
          <a:prstGeom prst="rect">
            <a:avLst/>
          </a:prstGeom>
        </p:spPr>
        <p:txBody>
          <a:bodyPr vert="horz" lIns="92944" tIns="46473" rIns="92944" bIns="46473" rtlCol="0"/>
          <a:lstStyle>
            <a:lvl1pPr algn="r">
              <a:defRPr sz="1300"/>
            </a:lvl1pPr>
          </a:lstStyle>
          <a:p>
            <a:fld id="{E16A126F-90B0-4449-A216-B7A281001699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4" tIns="46473" rIns="92944" bIns="464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44" tIns="46473" rIns="92944" bIns="46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17904"/>
            <a:ext cx="3026833" cy="464185"/>
          </a:xfrm>
          <a:prstGeom prst="rect">
            <a:avLst/>
          </a:prstGeom>
        </p:spPr>
        <p:txBody>
          <a:bodyPr vert="horz" lIns="92944" tIns="46473" rIns="92944" bIns="464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4"/>
            <a:ext cx="3026833" cy="464185"/>
          </a:xfrm>
          <a:prstGeom prst="rect">
            <a:avLst/>
          </a:prstGeom>
        </p:spPr>
        <p:txBody>
          <a:bodyPr vert="horz" lIns="92944" tIns="46473" rIns="92944" bIns="46473" rtlCol="0" anchor="b"/>
          <a:lstStyle>
            <a:lvl1pPr algn="r">
              <a:defRPr sz="1300"/>
            </a:lvl1pPr>
          </a:lstStyle>
          <a:p>
            <a:fld id="{921207F7-8D28-45C8-9171-1C01DBE26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6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789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48000">
                <a:schemeClr val="tx2"/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37160"/>
            <a:ext cx="65532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28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75557"/>
            <a:ext cx="2133600" cy="365125"/>
          </a:xfrm>
        </p:spPr>
        <p:txBody>
          <a:bodyPr anchor="b"/>
          <a:lstStyle>
            <a:lvl1pPr algn="l">
              <a:defRPr/>
            </a:lvl1pPr>
          </a:lstStyle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49638"/>
            <a:ext cx="2362200" cy="76476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088136"/>
            <a:ext cx="9144000" cy="0"/>
          </a:xfrm>
          <a:prstGeom prst="line">
            <a:avLst/>
          </a:prstGeom>
          <a:ln w="44450" cap="flat" cmpd="sng">
            <a:gradFill flip="none" rotWithShape="1">
              <a:gsLst>
                <a:gs pos="47000">
                  <a:schemeClr val="tx2">
                    <a:lumMod val="75000"/>
                  </a:schemeClr>
                </a:gs>
                <a:gs pos="69000">
                  <a:srgbClr val="007005"/>
                </a:gs>
              </a:gsLst>
              <a:lin ang="10800000" scaled="1"/>
              <a:tileRect/>
            </a:gradFill>
            <a:bevel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68D-4E51-4405-A7E0-8A2B1233547A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2ABF-E119-4420-B37F-83261FFB9A5B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EA92-F449-43D9-AE9C-E752BD387105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9000">
                <a:schemeClr val="tx2"/>
              </a:gs>
            </a:gsLst>
            <a:lin ang="16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0789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48000">
                <a:schemeClr val="tx2"/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49638"/>
            <a:ext cx="2362200" cy="76476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1088136"/>
            <a:ext cx="9144000" cy="0"/>
          </a:xfrm>
          <a:prstGeom prst="line">
            <a:avLst/>
          </a:prstGeom>
          <a:ln w="44450" cap="flat" cmpd="sng">
            <a:gradFill flip="none" rotWithShape="1">
              <a:gsLst>
                <a:gs pos="47000">
                  <a:schemeClr val="tx2">
                    <a:lumMod val="75000"/>
                  </a:schemeClr>
                </a:gs>
                <a:gs pos="69000">
                  <a:srgbClr val="007005"/>
                </a:gs>
              </a:gsLst>
              <a:lin ang="10800000" scaled="1"/>
              <a:tileRect/>
            </a:gradFill>
            <a:bevel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931-521F-4FA7-84E3-4C89E1B9D016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04E-36FA-4B55-9149-D8C894755D3F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B433-B879-48C9-996D-07E01E37960D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0C2C-559C-4962-AEE5-99A892415640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10BD-D9A2-42C6-97A0-6FFAF339CDB1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D3ED-120C-424E-B4DA-5A14458B32D0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789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48000">
                <a:schemeClr val="tx2"/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49638"/>
            <a:ext cx="2362200" cy="76476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088136"/>
            <a:ext cx="9144000" cy="0"/>
          </a:xfrm>
          <a:prstGeom prst="line">
            <a:avLst/>
          </a:prstGeom>
          <a:ln w="44450" cap="flat" cmpd="sng">
            <a:gradFill flip="none" rotWithShape="1">
              <a:gsLst>
                <a:gs pos="47000">
                  <a:schemeClr val="tx2">
                    <a:lumMod val="75000"/>
                  </a:schemeClr>
                </a:gs>
                <a:gs pos="69000">
                  <a:srgbClr val="007005"/>
                </a:gs>
              </a:gsLst>
              <a:lin ang="10800000" scaled="1"/>
              <a:tileRect/>
            </a:gradFill>
            <a:bevel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63E8-A81D-442C-BA99-5BC3DB356E03}" type="datetime1">
              <a:rPr lang="en-US" smtClean="0"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http://science.energy.gov/fes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9A34-5889-4E16-8BD0-8C9F0C7509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55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+mn-lt"/>
              </a:rPr>
              <a:t>Update on Community Engagement Workshops 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563408"/>
              </p:ext>
            </p:extLst>
          </p:nvPr>
        </p:nvGraphicFramePr>
        <p:xfrm>
          <a:off x="685800" y="1600200"/>
          <a:ext cx="77724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641600"/>
                <a:gridCol w="2590800"/>
              </a:tblGrid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CHAIR/CO-CHAIR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POC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 Simulations for Magnetic</a:t>
                      </a:r>
                      <a:r>
                        <a:rPr lang="en-US" baseline="0" dirty="0" smtClean="0"/>
                        <a:t> Fusion Energy Sciences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Paul Bonoli (MIT)/</a:t>
                      </a:r>
                    </a:p>
                    <a:p>
                      <a:r>
                        <a:rPr lang="en-US" dirty="0" smtClean="0"/>
                        <a:t>Lois Curfman McInnes (ANL)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 Mandrekas (FES)</a:t>
                      </a:r>
                      <a:r>
                        <a:rPr lang="en-US" baseline="0" dirty="0" smtClean="0"/>
                        <a:t>, Randall Laviolette (ASCR)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Plasma Science</a:t>
                      </a:r>
                      <a:r>
                        <a:rPr lang="en-US" baseline="0" dirty="0" smtClean="0"/>
                        <a:t> Frontiers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Fred Skiff (U Iowa)/ Jonathan</a:t>
                      </a:r>
                      <a:r>
                        <a:rPr lang="en-US" baseline="0" dirty="0" smtClean="0"/>
                        <a:t> Wurtele (UC Berkeley)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Sean Finnegan (FES)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Plasma-Materials-Interactions (PMI)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Rajesh Maingi (PPPL)/</a:t>
                      </a:r>
                      <a:r>
                        <a:rPr lang="en-US" baseline="0" dirty="0" smtClean="0"/>
                        <a:t> Steve Zinkle (U Tennessee)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r>
                        <a:rPr lang="en-US" baseline="0" dirty="0" smtClean="0"/>
                        <a:t> Pappano (FES)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Transients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Chuck Greenfield</a:t>
                      </a:r>
                      <a:r>
                        <a:rPr lang="en-US" baseline="0" dirty="0" smtClean="0"/>
                        <a:t> (GA)/ Raffi Nazikian (PPPL)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r>
                        <a:rPr lang="en-US" baseline="0" dirty="0" smtClean="0"/>
                        <a:t> Foster (FES)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79971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22856</TotalTime>
  <Words>94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Update on Community Engagement Workshops  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Act: The FES High Energy Density Laboratory Plasma Science Program</dc:title>
  <dc:creator>Finnegan</dc:creator>
  <cp:lastModifiedBy>newtons</cp:lastModifiedBy>
  <cp:revision>1645</cp:revision>
  <cp:lastPrinted>2015-03-10T17:25:06Z</cp:lastPrinted>
  <dcterms:created xsi:type="dcterms:W3CDTF">2013-07-22T03:11:53Z</dcterms:created>
  <dcterms:modified xsi:type="dcterms:W3CDTF">2015-03-11T15:19:27Z</dcterms:modified>
</cp:coreProperties>
</file>