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71" d="100"/>
          <a:sy n="171" d="100"/>
        </p:scale>
        <p:origin x="-96" y="-3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5F9960-5089-4E3A-ADF8-2DA76DCE4A11}"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97628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F9960-5089-4E3A-ADF8-2DA76DCE4A11}"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50649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F9960-5089-4E3A-ADF8-2DA76DCE4A11}"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07167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F9960-5089-4E3A-ADF8-2DA76DCE4A11}"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22288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5F9960-5089-4E3A-ADF8-2DA76DCE4A11}"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12604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5F9960-5089-4E3A-ADF8-2DA76DCE4A11}"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0381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5F9960-5089-4E3A-ADF8-2DA76DCE4A11}" type="datetimeFigureOut">
              <a:rPr lang="en-US" smtClean="0"/>
              <a:t>4/24/15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477900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5F9960-5089-4E3A-ADF8-2DA76DCE4A11}" type="datetimeFigureOut">
              <a:rPr lang="en-US" smtClean="0"/>
              <a:t>4/24/15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374498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F9960-5089-4E3A-ADF8-2DA76DCE4A11}" type="datetimeFigureOut">
              <a:rPr lang="en-US" smtClean="0"/>
              <a:t>4/24/15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417693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F9960-5089-4E3A-ADF8-2DA76DCE4A11}"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209693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F9960-5089-4E3A-ADF8-2DA76DCE4A11}"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C5A3B-6D44-4CCF-96FA-90349CEFECC9}" type="slidenum">
              <a:rPr lang="en-US" smtClean="0"/>
              <a:t>‹#›</a:t>
            </a:fld>
            <a:endParaRPr lang="en-US"/>
          </a:p>
        </p:txBody>
      </p:sp>
    </p:spTree>
    <p:extLst>
      <p:ext uri="{BB962C8B-B14F-4D97-AF65-F5344CB8AC3E}">
        <p14:creationId xmlns:p14="http://schemas.microsoft.com/office/powerpoint/2010/main" val="17018789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F9960-5089-4E3A-ADF8-2DA76DCE4A11}" type="datetimeFigureOut">
              <a:rPr lang="en-US" smtClean="0"/>
              <a:t>4/24/15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C5A3B-6D44-4CCF-96FA-90349CEFECC9}" type="slidenum">
              <a:rPr lang="en-US" smtClean="0"/>
              <a:t>‹#›</a:t>
            </a:fld>
            <a:endParaRPr lang="en-US"/>
          </a:p>
        </p:txBody>
      </p:sp>
    </p:spTree>
    <p:extLst>
      <p:ext uri="{BB962C8B-B14F-4D97-AF65-F5344CB8AC3E}">
        <p14:creationId xmlns:p14="http://schemas.microsoft.com/office/powerpoint/2010/main" val="392808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hyperlink" Target="https://cge.concursolutions.com/wait.asp?u=gWuJKk2yzSIifoPgeyUB2YJAfzXl2KHFMuc$pD0QgNgO2ZucQT4jZtPvwxBBk7ST1XjsQZ6jwXw1ulSAI&amp;sh=2" TargetMode="External"/><Relationship Id="rId4" Type="http://schemas.openxmlformats.org/officeDocument/2006/relationships/hyperlink" Target="http://gis-portal.ndc.nasa.gov/larc-apps/locator/" TargetMode="External"/><Relationship Id="rId5" Type="http://schemas.openxmlformats.org/officeDocument/2006/relationships/hyperlink" Target="https://ndmsxfr01.ndc.nasa.gov/courier/web/1000@/wmLogin.html" TargetMode="External"/><Relationship Id="rId6" Type="http://schemas.openxmlformats.org/officeDocument/2006/relationships/hyperlink" Target="http://phonebook.larc.nasa.gov/" TargetMode="External"/><Relationship Id="rId7" Type="http://schemas.openxmlformats.org/officeDocument/2006/relationships/hyperlink" Target="https://lms.larc.nasa.gov/index.cfm" TargetMode="External"/><Relationship Id="rId8" Type="http://schemas.openxmlformats.org/officeDocument/2006/relationships/hyperlink" Target="https://lms.larc.nasa.gov/procedure_guideline.cfm" TargetMode="External"/><Relationship Id="rId1" Type="http://schemas.openxmlformats.org/officeDocument/2006/relationships/slideLayout" Target="../slideLayouts/slideLayout2.xml"/><Relationship Id="rId2" Type="http://schemas.openxmlformats.org/officeDocument/2006/relationships/hyperlink" Target="https://nx.larc.nasa.gov/dsweb/View/Collection-88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 EFT-1 Launch Clipped.mov.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396350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0305" t="21978" r="25549" b="30054"/>
          <a:stretch/>
        </p:blipFill>
        <p:spPr>
          <a:xfrm rot="5400000">
            <a:off x="7797839" y="330008"/>
            <a:ext cx="3122340" cy="3289610"/>
          </a:xfrm>
          <a:prstGeom prst="rect">
            <a:avLst/>
          </a:prstGeom>
        </p:spPr>
      </p:pic>
      <p:sp>
        <p:nvSpPr>
          <p:cNvPr id="6" name="TextBox 5"/>
          <p:cNvSpPr txBox="1"/>
          <p:nvPr/>
        </p:nvSpPr>
        <p:spPr>
          <a:xfrm>
            <a:off x="643634" y="771526"/>
            <a:ext cx="7070570" cy="3170099"/>
          </a:xfrm>
          <a:prstGeom prst="rect">
            <a:avLst/>
          </a:prstGeom>
          <a:noFill/>
        </p:spPr>
        <p:txBody>
          <a:bodyPr wrap="square" rtlCol="0">
            <a:spAutoFit/>
          </a:bodyPr>
          <a:lstStyle/>
          <a:p>
            <a:r>
              <a:rPr lang="en-US" sz="4000" b="1" dirty="0" smtClean="0"/>
              <a:t>So…that’s what we do in FPD.</a:t>
            </a:r>
          </a:p>
          <a:p>
            <a:r>
              <a:rPr lang="en-US" sz="4000" b="1" dirty="0"/>
              <a:t>	</a:t>
            </a:r>
            <a:r>
              <a:rPr lang="en-US" sz="4000" b="1" dirty="0" smtClean="0"/>
              <a:t>That’s why you’re here</a:t>
            </a:r>
          </a:p>
          <a:p>
            <a:r>
              <a:rPr lang="en-US" sz="4000" b="1" dirty="0"/>
              <a:t>	</a:t>
            </a:r>
            <a:r>
              <a:rPr lang="en-US" sz="4000" b="1" dirty="0" smtClean="0"/>
              <a:t>	</a:t>
            </a:r>
          </a:p>
          <a:p>
            <a:r>
              <a:rPr lang="en-US" sz="4000" b="1" dirty="0"/>
              <a:t>	</a:t>
            </a:r>
            <a:r>
              <a:rPr lang="en-US" sz="4000" b="1" dirty="0" smtClean="0"/>
              <a:t>And we’re so glad you’ve joined us!</a:t>
            </a:r>
          </a:p>
        </p:txBody>
      </p:sp>
      <p:sp>
        <p:nvSpPr>
          <p:cNvPr id="7" name="TextBox 6"/>
          <p:cNvSpPr txBox="1"/>
          <p:nvPr/>
        </p:nvSpPr>
        <p:spPr>
          <a:xfrm>
            <a:off x="957263" y="4271963"/>
            <a:ext cx="9872662" cy="2308324"/>
          </a:xfrm>
          <a:prstGeom prst="rect">
            <a:avLst/>
          </a:prstGeom>
          <a:noFill/>
        </p:spPr>
        <p:txBody>
          <a:bodyPr wrap="square" rtlCol="0">
            <a:spAutoFit/>
          </a:bodyPr>
          <a:lstStyle/>
          <a:p>
            <a:r>
              <a:rPr lang="en-US" dirty="0" smtClean="0"/>
              <a:t>There are MANY things you will need to know and most of it is on our FPD website.  But the next page lists several very important though random items you will find useful and we may forget to mention … </a:t>
            </a:r>
          </a:p>
          <a:p>
            <a:r>
              <a:rPr lang="en-US" dirty="0" smtClean="0"/>
              <a:t>like where’s the coffee pot, how to book a conference room, and if I have a dumb question – who do I ask?</a:t>
            </a:r>
          </a:p>
          <a:p>
            <a:endParaRPr lang="en-US" dirty="0"/>
          </a:p>
          <a:p>
            <a:r>
              <a:rPr lang="en-US" dirty="0" smtClean="0"/>
              <a:t>ASK ANYONE – we’re all here to help you make this a great choice.  Your Project Managers, Admin Professionals, and Co-Workers will help you with anything you need – because we really are happy you’re here!</a:t>
            </a:r>
            <a:endParaRPr lang="en-US" dirty="0"/>
          </a:p>
        </p:txBody>
      </p:sp>
    </p:spTree>
    <p:extLst>
      <p:ext uri="{BB962C8B-B14F-4D97-AF65-F5344CB8AC3E}">
        <p14:creationId xmlns:p14="http://schemas.microsoft.com/office/powerpoint/2010/main" val="3773494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745" y="835479"/>
            <a:ext cx="10947626" cy="5539978"/>
          </a:xfrm>
          <a:prstGeom prst="rect">
            <a:avLst/>
          </a:prstGeom>
          <a:noFill/>
          <a:ln w="76200">
            <a:solidFill>
              <a:schemeClr val="accent1">
                <a:lumMod val="75000"/>
              </a:schemeClr>
            </a:solidFill>
          </a:ln>
        </p:spPr>
        <p:txBody>
          <a:bodyPr wrap="square" rtlCol="0">
            <a:spAutoFit/>
          </a:bodyPr>
          <a:lstStyle/>
          <a:p>
            <a:r>
              <a:rPr lang="en-US" b="1" dirty="0" smtClean="0"/>
              <a:t>Daily Reference Topics</a:t>
            </a:r>
          </a:p>
          <a:p>
            <a:endParaRPr lang="en-US" dirty="0" smtClean="0"/>
          </a:p>
          <a:p>
            <a:pPr defTabSz="1055688">
              <a:tabLst>
                <a:tab pos="2066925" algn="l"/>
                <a:tab pos="2743200" algn="l"/>
              </a:tabLst>
            </a:pPr>
            <a:r>
              <a:rPr lang="en-US" dirty="0"/>
              <a:t>LaRC Website	-	http://atlarc2.larc.nasa.gov/</a:t>
            </a:r>
          </a:p>
          <a:p>
            <a:pPr defTabSz="1055688">
              <a:tabLst>
                <a:tab pos="2066925" algn="l"/>
                <a:tab pos="2743200" algn="l"/>
              </a:tabLst>
            </a:pPr>
            <a:r>
              <a:rPr lang="en-US" dirty="0" smtClean="0"/>
              <a:t>FPD Website	-	http</a:t>
            </a:r>
            <a:r>
              <a:rPr lang="en-US" dirty="0"/>
              <a:t>://fpd.larc.nasa.gov/index.html</a:t>
            </a:r>
          </a:p>
          <a:p>
            <a:pPr defTabSz="1055688">
              <a:tabLst>
                <a:tab pos="2066925" algn="l"/>
                <a:tab pos="2743200" algn="l"/>
              </a:tabLst>
            </a:pPr>
            <a:r>
              <a:rPr lang="en-US" i="1" dirty="0" smtClean="0"/>
              <a:t>Created </a:t>
            </a:r>
            <a:r>
              <a:rPr lang="en-US" i="1" dirty="0"/>
              <a:t>and Maintained by</a:t>
            </a:r>
            <a:r>
              <a:rPr lang="en-US" i="1" dirty="0" smtClean="0"/>
              <a:t>:	</a:t>
            </a:r>
            <a:r>
              <a:rPr lang="en-US" dirty="0" smtClean="0"/>
              <a:t>Jonathan Behun, Graphics Expert</a:t>
            </a:r>
            <a:endParaRPr lang="en-US" dirty="0"/>
          </a:p>
          <a:p>
            <a:pPr defTabSz="1055688">
              <a:tabLst>
                <a:tab pos="2003425" algn="l"/>
                <a:tab pos="2232025" algn="l"/>
              </a:tabLst>
            </a:pPr>
            <a:endParaRPr lang="en-US" dirty="0"/>
          </a:p>
          <a:p>
            <a:pPr defTabSz="1055688">
              <a:spcAft>
                <a:spcPts val="400"/>
              </a:spcAft>
              <a:tabLst>
                <a:tab pos="2003425" algn="l"/>
                <a:tab pos="2232025" algn="l"/>
              </a:tabLst>
            </a:pPr>
            <a:r>
              <a:rPr lang="en-US" dirty="0"/>
              <a:t>FPD </a:t>
            </a:r>
            <a:r>
              <a:rPr lang="en-US" dirty="0" smtClean="0"/>
              <a:t>Events Calendar	-	</a:t>
            </a:r>
            <a:r>
              <a:rPr lang="en-US" dirty="0" err="1" smtClean="0"/>
              <a:t>larc-cal-fpd-events</a:t>
            </a:r>
            <a:endParaRPr lang="en-US" dirty="0" smtClean="0"/>
          </a:p>
          <a:p>
            <a:pPr defTabSz="1055688">
              <a:spcAft>
                <a:spcPts val="400"/>
              </a:spcAft>
              <a:tabLst>
                <a:tab pos="2003425" algn="l"/>
                <a:tab pos="2232025" algn="l"/>
              </a:tabLst>
            </a:pPr>
            <a:r>
              <a:rPr lang="en-US" dirty="0" smtClean="0"/>
              <a:t>FPD Leave </a:t>
            </a:r>
            <a:r>
              <a:rPr lang="en-US" dirty="0"/>
              <a:t>Calendar</a:t>
            </a:r>
            <a:r>
              <a:rPr lang="en-US" dirty="0" smtClean="0"/>
              <a:t>	-	</a:t>
            </a:r>
            <a:r>
              <a:rPr lang="en-US" dirty="0" err="1" smtClean="0"/>
              <a:t>larc-cal-fpd-leave-travel</a:t>
            </a:r>
            <a:endParaRPr lang="en-US" dirty="0" smtClean="0"/>
          </a:p>
          <a:p>
            <a:pPr defTabSz="1055688">
              <a:spcAft>
                <a:spcPts val="400"/>
              </a:spcAft>
              <a:tabLst>
                <a:tab pos="2003425" algn="l"/>
                <a:tab pos="2232025" algn="l"/>
              </a:tabLst>
            </a:pPr>
            <a:r>
              <a:rPr lang="en-US" dirty="0"/>
              <a:t>FPD NX	-	</a:t>
            </a:r>
            <a:r>
              <a:rPr lang="en-US" dirty="0" smtClean="0">
                <a:hlinkClick r:id="rId2"/>
              </a:rPr>
              <a:t>https://nx.larc.nasa.gov/dsweb/View/Collection-8862</a:t>
            </a:r>
            <a:endParaRPr lang="en-US" dirty="0" smtClean="0"/>
          </a:p>
          <a:p>
            <a:pPr defTabSz="1055688">
              <a:spcAft>
                <a:spcPts val="400"/>
              </a:spcAft>
              <a:tabLst>
                <a:tab pos="2003425" algn="l"/>
                <a:tab pos="2232025" algn="l"/>
                <a:tab pos="8805863" algn="l"/>
              </a:tabLst>
            </a:pPr>
            <a:r>
              <a:rPr lang="en-US" dirty="0" smtClean="0"/>
              <a:t>Concur Travel	-	</a:t>
            </a:r>
            <a:r>
              <a:rPr lang="en-US" sz="1100" dirty="0" smtClean="0">
                <a:hlinkClick r:id="rId3"/>
              </a:rPr>
              <a:t>https://cge.concursolutions.com/wait.asp?u=gWuJKk2yzSIifoPgeyUB2YJAfzXl2KHFMuc$pD0QgNgO2ZucQT4jZtPvwxBBk7ST1XjsQZ6jwXw1ulSAI&amp;sh=2</a:t>
            </a:r>
            <a:endParaRPr lang="en-US" sz="1100" dirty="0" smtClean="0"/>
          </a:p>
          <a:p>
            <a:pPr defTabSz="1055688">
              <a:spcAft>
                <a:spcPts val="400"/>
              </a:spcAft>
              <a:tabLst>
                <a:tab pos="2003425" algn="l"/>
                <a:tab pos="2232025" algn="l"/>
                <a:tab pos="8805863" algn="l"/>
              </a:tabLst>
            </a:pPr>
            <a:r>
              <a:rPr lang="en-US" dirty="0" err="1" smtClean="0"/>
              <a:t>Bldg</a:t>
            </a:r>
            <a:r>
              <a:rPr lang="en-US" dirty="0" smtClean="0"/>
              <a:t> &amp; Room Locator:	</a:t>
            </a:r>
            <a:r>
              <a:rPr lang="en-US" dirty="0" smtClean="0">
                <a:hlinkClick r:id="rId4"/>
              </a:rPr>
              <a:t>http://gis-portal.ndc.nasa.gov/larc-apps/locator/</a:t>
            </a:r>
            <a:endParaRPr lang="en-US" dirty="0" smtClean="0"/>
          </a:p>
          <a:p>
            <a:pPr defTabSz="1055688">
              <a:spcAft>
                <a:spcPts val="400"/>
              </a:spcAft>
              <a:tabLst>
                <a:tab pos="2003425" algn="l"/>
                <a:tab pos="2232025" algn="l"/>
              </a:tabLst>
            </a:pPr>
            <a:r>
              <a:rPr lang="en-US" dirty="0" smtClean="0"/>
              <a:t>Large File Transfer	-	</a:t>
            </a:r>
            <a:r>
              <a:rPr lang="en-US" dirty="0" smtClean="0">
                <a:hlinkClick r:id="rId5"/>
              </a:rPr>
              <a:t>https</a:t>
            </a:r>
            <a:r>
              <a:rPr lang="en-US" dirty="0">
                <a:hlinkClick r:id="rId5"/>
              </a:rPr>
              <a:t>://ndmsxfr01.ndc.nasa.gov/courier/web/1000@/</a:t>
            </a:r>
            <a:r>
              <a:rPr lang="en-US" dirty="0" smtClean="0">
                <a:hlinkClick r:id="rId5"/>
              </a:rPr>
              <a:t>wmLogin.html</a:t>
            </a:r>
            <a:endParaRPr lang="en-US" dirty="0" smtClean="0"/>
          </a:p>
          <a:p>
            <a:pPr defTabSz="1055688">
              <a:spcAft>
                <a:spcPts val="400"/>
              </a:spcAft>
              <a:tabLst>
                <a:tab pos="2003425" algn="l"/>
                <a:tab pos="2232025" algn="l"/>
              </a:tabLst>
            </a:pPr>
            <a:r>
              <a:rPr lang="en-US" dirty="0" smtClean="0"/>
              <a:t>LaRC Phonebook	-	</a:t>
            </a:r>
            <a:r>
              <a:rPr lang="en-US" dirty="0" smtClean="0">
                <a:hlinkClick r:id="rId6"/>
              </a:rPr>
              <a:t>http</a:t>
            </a:r>
            <a:r>
              <a:rPr lang="en-US" dirty="0">
                <a:hlinkClick r:id="rId6"/>
              </a:rPr>
              <a:t>://phonebook.larc.nasa.gov</a:t>
            </a:r>
            <a:r>
              <a:rPr lang="en-US" dirty="0" smtClean="0">
                <a:hlinkClick r:id="rId6"/>
              </a:rPr>
              <a:t>/</a:t>
            </a:r>
            <a:endParaRPr lang="en-US" dirty="0" smtClean="0"/>
          </a:p>
          <a:p>
            <a:pPr defTabSz="1055688">
              <a:spcAft>
                <a:spcPts val="400"/>
              </a:spcAft>
              <a:tabLst>
                <a:tab pos="2003425" algn="l"/>
                <a:tab pos="2232025" algn="l"/>
              </a:tabLst>
            </a:pPr>
            <a:r>
              <a:rPr lang="en-US" dirty="0" smtClean="0"/>
              <a:t>LaRC Management System (LMS</a:t>
            </a:r>
            <a:r>
              <a:rPr lang="en-US" dirty="0"/>
              <a:t>) 	</a:t>
            </a:r>
            <a:r>
              <a:rPr lang="en-US" dirty="0" smtClean="0"/>
              <a:t>-  </a:t>
            </a:r>
            <a:r>
              <a:rPr lang="en-US" dirty="0" smtClean="0">
                <a:hlinkClick r:id="rId7"/>
              </a:rPr>
              <a:t>https</a:t>
            </a:r>
            <a:r>
              <a:rPr lang="en-US" dirty="0">
                <a:hlinkClick r:id="rId7"/>
              </a:rPr>
              <a:t>://</a:t>
            </a:r>
            <a:r>
              <a:rPr lang="en-US" dirty="0" smtClean="0">
                <a:hlinkClick r:id="rId7"/>
              </a:rPr>
              <a:t>lms.larc.nasa.gov/index.cfm</a:t>
            </a:r>
            <a:endParaRPr lang="en-US" dirty="0" smtClean="0"/>
          </a:p>
          <a:p>
            <a:pPr defTabSz="1055688">
              <a:spcAft>
                <a:spcPts val="400"/>
              </a:spcAft>
              <a:tabLst>
                <a:tab pos="2003425" algn="l"/>
                <a:tab pos="2232025" algn="l"/>
              </a:tabLst>
            </a:pPr>
            <a:r>
              <a:rPr lang="en-US" dirty="0" smtClean="0"/>
              <a:t>LMS Policies/Procedures  -                 </a:t>
            </a:r>
            <a:r>
              <a:rPr lang="en-US" dirty="0" smtClean="0">
                <a:hlinkClick r:id="rId8"/>
              </a:rPr>
              <a:t>https</a:t>
            </a:r>
            <a:r>
              <a:rPr lang="en-US" dirty="0">
                <a:hlinkClick r:id="rId8"/>
              </a:rPr>
              <a:t>://</a:t>
            </a:r>
            <a:r>
              <a:rPr lang="en-US" dirty="0" smtClean="0">
                <a:hlinkClick r:id="rId8"/>
              </a:rPr>
              <a:t>lms.larc.nasa.gov/procedure_guideline.cfm</a:t>
            </a:r>
            <a:endParaRPr lang="en-US" dirty="0" smtClean="0"/>
          </a:p>
          <a:p>
            <a:pPr defTabSz="1055688">
              <a:tabLst>
                <a:tab pos="2003425" algn="l"/>
                <a:tab pos="2232025" algn="l"/>
              </a:tabLst>
            </a:pPr>
            <a:endParaRPr lang="en-US" dirty="0" smtClean="0"/>
          </a:p>
          <a:p>
            <a:pPr defTabSz="1055688">
              <a:spcAft>
                <a:spcPts val="400"/>
              </a:spcAft>
              <a:tabLst>
                <a:tab pos="2743200" algn="l"/>
              </a:tabLst>
            </a:pPr>
            <a:r>
              <a:rPr lang="en-US" dirty="0"/>
              <a:t>Monthly All Hands </a:t>
            </a:r>
            <a:r>
              <a:rPr lang="en-US" dirty="0" smtClean="0"/>
              <a:t>Meeting:	First </a:t>
            </a:r>
            <a:r>
              <a:rPr lang="en-US" dirty="0"/>
              <a:t>Tuesday of the Month</a:t>
            </a:r>
          </a:p>
          <a:p>
            <a:pPr defTabSz="1055688">
              <a:spcAft>
                <a:spcPts val="400"/>
              </a:spcAft>
              <a:tabLst>
                <a:tab pos="2743200" algn="l"/>
              </a:tabLst>
            </a:pPr>
            <a:r>
              <a:rPr lang="en-US" dirty="0"/>
              <a:t>FPD Staff Meeting:	Tuesday 8:45 am</a:t>
            </a:r>
          </a:p>
        </p:txBody>
      </p:sp>
      <p:sp>
        <p:nvSpPr>
          <p:cNvPr id="5" name="TextBox 4"/>
          <p:cNvSpPr txBox="1"/>
          <p:nvPr/>
        </p:nvSpPr>
        <p:spPr>
          <a:xfrm>
            <a:off x="7507060" y="469991"/>
            <a:ext cx="4173311" cy="2308324"/>
          </a:xfrm>
          <a:prstGeom prst="rect">
            <a:avLst/>
          </a:prstGeom>
          <a:noFill/>
          <a:ln w="76200">
            <a:solidFill>
              <a:schemeClr val="accent1">
                <a:lumMod val="75000"/>
              </a:schemeClr>
            </a:solidFill>
          </a:ln>
        </p:spPr>
        <p:txBody>
          <a:bodyPr wrap="square" rtlCol="0">
            <a:spAutoFit/>
          </a:bodyPr>
          <a:lstStyle/>
          <a:p>
            <a:r>
              <a:rPr lang="en-US" dirty="0" smtClean="0"/>
              <a:t>List of Admins – P-Card Holders</a:t>
            </a:r>
          </a:p>
          <a:p>
            <a:endParaRPr lang="en-US" dirty="0"/>
          </a:p>
          <a:p>
            <a:pPr>
              <a:tabLst>
                <a:tab pos="1947863" algn="l"/>
              </a:tabLst>
            </a:pPr>
            <a:r>
              <a:rPr lang="en-US" dirty="0" smtClean="0"/>
              <a:t>Terrie Seitz	FPDO, P Card</a:t>
            </a:r>
          </a:p>
          <a:p>
            <a:pPr>
              <a:tabLst>
                <a:tab pos="1947863" algn="l"/>
              </a:tabLst>
            </a:pPr>
            <a:r>
              <a:rPr lang="en-US" dirty="0" smtClean="0"/>
              <a:t>Doree Fitzhugh	</a:t>
            </a:r>
            <a:r>
              <a:rPr lang="en-US" dirty="0" err="1" smtClean="0"/>
              <a:t>Proj</a:t>
            </a:r>
            <a:r>
              <a:rPr lang="en-US" dirty="0" smtClean="0"/>
              <a:t> </a:t>
            </a:r>
            <a:r>
              <a:rPr lang="en-US" dirty="0" err="1" smtClean="0"/>
              <a:t>Coord</a:t>
            </a:r>
            <a:endParaRPr lang="en-US" dirty="0" smtClean="0"/>
          </a:p>
          <a:p>
            <a:pPr>
              <a:tabLst>
                <a:tab pos="1947863" algn="l"/>
              </a:tabLst>
            </a:pPr>
            <a:r>
              <a:rPr lang="en-US" dirty="0" smtClean="0"/>
              <a:t>Carmen Maldonado	SAGE	</a:t>
            </a:r>
          </a:p>
          <a:p>
            <a:pPr>
              <a:tabLst>
                <a:tab pos="1947863" algn="l"/>
              </a:tabLst>
            </a:pPr>
            <a:r>
              <a:rPr lang="en-US" dirty="0" smtClean="0"/>
              <a:t>Cynthia Weathers	LAS, P Card</a:t>
            </a:r>
          </a:p>
          <a:p>
            <a:pPr>
              <a:tabLst>
                <a:tab pos="1947863" algn="l"/>
              </a:tabLst>
            </a:pPr>
            <a:r>
              <a:rPr lang="en-US" dirty="0" smtClean="0"/>
              <a:t>Angela Reason	TEMPO, RBI, CERES</a:t>
            </a:r>
          </a:p>
          <a:p>
            <a:endParaRPr lang="en-US" dirty="0"/>
          </a:p>
        </p:txBody>
      </p:sp>
    </p:spTree>
    <p:extLst>
      <p:ext uri="{BB962C8B-B14F-4D97-AF65-F5344CB8AC3E}">
        <p14:creationId xmlns:p14="http://schemas.microsoft.com/office/powerpoint/2010/main" val="34459728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133</Words>
  <Application>Microsoft Macintosh PowerPoint</Application>
  <PresentationFormat>Custom</PresentationFormat>
  <Paragraphs>33</Paragraphs>
  <Slides>3</Slides>
  <Notes>0</Notes>
  <HiddenSlides>0</HiddenSlides>
  <MMClips>1</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Fitzhugh, Doree G. (LARC-E6)[TEAMS2]</dc:creator>
  <cp:lastModifiedBy>NASA ODIN</cp:lastModifiedBy>
  <cp:revision>13</cp:revision>
  <dcterms:created xsi:type="dcterms:W3CDTF">2015-03-12T20:32:47Z</dcterms:created>
  <dcterms:modified xsi:type="dcterms:W3CDTF">2015-04-24T20:46:47Z</dcterms:modified>
</cp:coreProperties>
</file>